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1038384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10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10</a:t>
            </a:r>
            <a:r>
              <a:rPr lang="kk-KZ" sz="1100" b="1" kern="1400" dirty="0">
                <a:latin typeface="Times New Roman" panose="02020603050405020304" pitchFamily="18" charset="0"/>
                <a:cs typeface="Times New Roman" panose="02020603050405020304" pitchFamily="18" charset="0"/>
              </a:rPr>
              <a:t> маусым</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2274561"/>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0.081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0.731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0.235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kk-KZ"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199943"/>
            <a:ext cx="4257035" cy="1954381"/>
          </a:xfrm>
          <a:prstGeom prst="rect">
            <a:avLst/>
          </a:prstGeom>
          <a:no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11 </a:t>
            </a:r>
            <a:r>
              <a:rPr lang="ru-RU" sz="1100" b="1" dirty="0" err="1">
                <a:latin typeface="Times New Roman" panose="02020603050405020304" pitchFamily="18" charset="0"/>
                <a:cs typeface="Times New Roman" panose="02020603050405020304" pitchFamily="18" charset="0"/>
              </a:rPr>
              <a:t>маусымға</a:t>
            </a:r>
            <a:r>
              <a:rPr lang="ru-RU" sz="1100" b="1"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10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11 маусым</a:t>
            </a:r>
            <a:r>
              <a:rPr lang="kk-KZ" sz="1100" b="1" kern="1400" dirty="0">
                <a:latin typeface="Times New Roman" panose="02020603050405020304" pitchFamily="18" charset="0"/>
                <a:cs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жаңбыр, найзағай, күндіз бұршақ. О</a:t>
            </a:r>
            <a:r>
              <a:rPr lang="ru-RU" altLang="ru-RU" sz="1100" dirty="0">
                <a:latin typeface="Times New Roman" panose="02020603050405020304" pitchFamily="18" charset="0"/>
                <a:cs typeface="Times New Roman" pitchFamily="18" charset="0"/>
              </a:rPr>
              <a:t>ң</a:t>
            </a:r>
            <a:r>
              <a:rPr lang="kk-KZ" sz="1100" dirty="0">
                <a:latin typeface="Times New Roman" panose="02020603050405020304" pitchFamily="18" charset="0"/>
                <a:cs typeface="Times New Roman" panose="02020603050405020304" pitchFamily="18" charset="0"/>
              </a:rPr>
              <a:t>түстік-батыстан соққан жел батысқа ауысады, күші 9-14, екпіні 18 м/с. Ауа температурасы түнде 18-20, күндіз 30-32 градус жылы</a:t>
            </a:r>
            <a:r>
              <a:rPr lang="ru-RU" sz="1100" dirty="0">
                <a:latin typeface="Times New Roman" panose="02020603050405020304" pitchFamily="18" charset="0"/>
                <a:cs typeface="Times New Roman" panose="02020603050405020304" pitchFamily="18" charset="0"/>
              </a:rPr>
              <a:t>.</a:t>
            </a:r>
          </a:p>
          <a:p>
            <a:pPr indent="176213" algn="just"/>
            <a:endParaRPr lang="ru-RU"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12</a:t>
            </a:r>
            <a:r>
              <a:rPr lang="kk-KZ" sz="1100" b="1" kern="1400" dirty="0">
                <a:latin typeface="Times New Roman" panose="02020603050405020304" pitchFamily="18" charset="0"/>
                <a:cs typeface="Times New Roman" panose="02020603050405020304" pitchFamily="18" charset="0"/>
              </a:rPr>
              <a:t> маусымға</a:t>
            </a:r>
            <a:r>
              <a:rPr lang="kk-KZ" sz="1100" b="1" dirty="0">
                <a:latin typeface="Times New Roman" panose="02020603050405020304" pitchFamily="18" charset="0"/>
                <a:cs typeface="Times New Roman" panose="02020603050405020304" pitchFamily="18" charset="0"/>
              </a:rPr>
              <a:t> ауа-райы болжамы</a:t>
            </a:r>
          </a:p>
          <a:p>
            <a:pPr algn="ctr"/>
            <a:r>
              <a:rPr lang="ru-RU" sz="1100" b="1" kern="1400" dirty="0">
                <a:latin typeface="Times New Roman" panose="02020603050405020304" pitchFamily="18" charset="0"/>
                <a:cs typeface="Times New Roman" panose="02020603050405020304" pitchFamily="18" charset="0"/>
              </a:rPr>
              <a:t>11 </a:t>
            </a:r>
            <a:r>
              <a:rPr lang="kk-KZ" sz="1100" b="1" kern="1400" dirty="0">
                <a:latin typeface="Times New Roman" panose="02020603050405020304" pitchFamily="18" charset="0"/>
                <a:cs typeface="Times New Roman" panose="02020603050405020304" pitchFamily="18" charset="0"/>
              </a:rPr>
              <a:t>маусым </a:t>
            </a:r>
            <a:r>
              <a:rPr lang="kk-KZ" sz="1100" b="1" dirty="0">
                <a:latin typeface="Times New Roman" panose="02020603050405020304" pitchFamily="18" charset="0"/>
                <a:cs typeface="Times New Roman" panose="02020603050405020304" pitchFamily="18" charset="0"/>
              </a:rPr>
              <a:t>сағ</a:t>
            </a:r>
            <a:r>
              <a:rPr lang="ru-RU" sz="1100" b="1" dirty="0">
                <a:latin typeface="Times New Roman" panose="02020603050405020304" pitchFamily="18" charset="0"/>
                <a:cs typeface="Times New Roman" panose="02020603050405020304" pitchFamily="18" charset="0"/>
              </a:rPr>
              <a:t>. 20.00-дан 12 маусым</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a:t>
            </a:r>
            <a:r>
              <a:rPr lang="ru-RU" sz="1100" dirty="0">
                <a:latin typeface="Times New Roman" panose="02020603050405020304" pitchFamily="18" charset="0"/>
                <a:cs typeface="Times New Roman" panose="02020603050405020304" pitchFamily="18" charset="0"/>
              </a:rPr>
              <a:t>Б</a:t>
            </a:r>
            <a:r>
              <a:rPr lang="kk-KZ" sz="1100" dirty="0">
                <a:latin typeface="Times New Roman" panose="02020603050405020304" pitchFamily="18" charset="0"/>
                <a:cs typeface="Times New Roman" panose="02020603050405020304" pitchFamily="18" charset="0"/>
              </a:rPr>
              <a:t>атыстан </a:t>
            </a:r>
            <a:r>
              <a:rPr lang="ru-RU" sz="1100" dirty="0">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соғады, күші 9-14</a:t>
            </a:r>
            <a:r>
              <a:rPr lang="ru-RU" sz="1100" dirty="0">
                <a:latin typeface="Times New Roman" panose="02020603050405020304" pitchFamily="18" charset="0"/>
                <a:cs typeface="Times New Roman" panose="02020603050405020304" pitchFamily="18" charset="0"/>
              </a:rPr>
              <a:t> м/с</a:t>
            </a:r>
            <a:r>
              <a:rPr lang="kk-KZ" sz="1100" dirty="0">
                <a:latin typeface="Times New Roman" panose="02020603050405020304" pitchFamily="18" charset="0"/>
                <a:cs typeface="Times New Roman" panose="02020603050405020304" pitchFamily="18" charset="0"/>
              </a:rPr>
              <a:t>. Ауа температурасы 16-18 градус жылы.</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69441"/>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100" dirty="0">
                <a:solidFill>
                  <a:schemeClr val="tx1"/>
                </a:solidFill>
                <a:latin typeface="Times New Roman" panose="02020603050405020304" pitchFamily="18" charset="0"/>
                <a:cs typeface="Times New Roman"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1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Седелёва Н.</a:t>
            </a:r>
            <a:r>
              <a:rPr lang="kk-KZ" altLang="ru-RU" sz="1200" b="1" i="1" dirty="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55212</TotalTime>
  <Words>609</Words>
  <Application>Microsoft Office PowerPoint</Application>
  <PresentationFormat>Лист A4 (210x297 мм)</PresentationFormat>
  <Paragraphs>103</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7815</cp:revision>
  <cp:lastPrinted>2025-07-15T07:11:11Z</cp:lastPrinted>
  <dcterms:created xsi:type="dcterms:W3CDTF">2018-03-27T06:03:00Z</dcterms:created>
  <dcterms:modified xsi:type="dcterms:W3CDTF">2026-06-10T08:36:34Z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